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39D2ACA-FC60-45DF-99F8-B54921AB8137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IN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5F5B02-5F10-4161-9949-BF485A341B6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9D2ACA-FC60-45DF-99F8-B54921AB8137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5F5B02-5F10-4161-9949-BF485A341B68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9D2ACA-FC60-45DF-99F8-B54921AB8137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5F5B02-5F10-4161-9949-BF485A341B68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9D2ACA-FC60-45DF-99F8-B54921AB8137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5F5B02-5F10-4161-9949-BF485A341B68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9D2ACA-FC60-45DF-99F8-B54921AB8137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5F5B02-5F10-4161-9949-BF485A341B6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9D2ACA-FC60-45DF-99F8-B54921AB8137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5F5B02-5F10-4161-9949-BF485A341B68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9D2ACA-FC60-45DF-99F8-B54921AB8137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5F5B02-5F10-4161-9949-BF485A341B6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39D2ACA-FC60-45DF-99F8-B54921AB8137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5F5B02-5F10-4161-9949-BF485A341B6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39D2ACA-FC60-45DF-99F8-B54921AB8137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5F5B02-5F10-4161-9949-BF485A341B68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9D2ACA-FC60-45DF-99F8-B54921AB8137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5F5B02-5F10-4161-9949-BF485A341B6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9D2ACA-FC60-45DF-99F8-B54921AB8137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5F5B02-5F10-4161-9949-BF485A341B6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39D2ACA-FC60-45DF-99F8-B54921AB8137}" type="datetimeFigureOut">
              <a:rPr lang="en-US" smtClean="0"/>
              <a:pPr/>
              <a:t>2/22/2018</a:t>
            </a:fld>
            <a:endParaRPr lang="en-I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I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5F5B02-5F10-4161-9949-BF485A341B68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143007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latin typeface="Times New Roman" pitchFamily="18" charset="0"/>
                <a:cs typeface="Times New Roman" pitchFamily="18" charset="0"/>
              </a:rPr>
              <a:t>CIVICS</a:t>
            </a:r>
            <a:endParaRPr lang="en-IN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1857364"/>
            <a:ext cx="8143932" cy="3781436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ACTIVITY TO BE DONE ON </a:t>
            </a:r>
          </a:p>
          <a:p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UNIT 3 AND 4</a:t>
            </a:r>
            <a:endParaRPr lang="en-IN" sz="6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85918" y="5857892"/>
            <a:ext cx="5486400" cy="1000108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GENDER AND RELATED ISSUES</a:t>
            </a:r>
            <a:endParaRPr lang="en-IN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Image result for GENDER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1435" r="1435"/>
          <a:stretch>
            <a:fillRect/>
          </a:stretch>
        </p:blipFill>
        <p:spPr bwMode="auto"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GROWING UP AS BOYS AND GIRLS</a:t>
            </a:r>
            <a:endParaRPr lang="en-IN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>
            <a:normAutofit/>
          </a:bodyPr>
          <a:lstStyle/>
          <a:p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WHO TOLD YOU THAT YOU WERE A BOY OR A GIRL?</a:t>
            </a:r>
            <a:endParaRPr lang="en-IN" sz="8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Autofit/>
          </a:bodyPr>
          <a:lstStyle/>
          <a:p>
            <a:r>
              <a:rPr lang="en-US" sz="4000" b="1" u="sng" dirty="0" smtClean="0">
                <a:latin typeface="Times New Roman" pitchFamily="18" charset="0"/>
                <a:cs typeface="Times New Roman" pitchFamily="18" charset="0"/>
              </a:rPr>
              <a:t>LET’S LOOK AT THEM ONE BY ONE </a:t>
            </a:r>
            <a:endParaRPr lang="en-IN" sz="4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pc\Desktop\1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71612"/>
            <a:ext cx="4071965" cy="4429156"/>
          </a:xfrm>
          <a:prstGeom prst="rect">
            <a:avLst/>
          </a:prstGeom>
          <a:noFill/>
        </p:spPr>
      </p:pic>
      <p:pic>
        <p:nvPicPr>
          <p:cNvPr id="15363" name="Picture 3" descr="C:\Users\pc\Desktop\2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1571612"/>
            <a:ext cx="4214842" cy="45720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ALL OUR SOCIAL GROUPS</a:t>
            </a:r>
            <a:endParaRPr lang="en-IN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C:\Users\pc\Desktop\3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71612"/>
            <a:ext cx="4000527" cy="4857784"/>
          </a:xfrm>
          <a:prstGeom prst="rect">
            <a:avLst/>
          </a:prstGeom>
          <a:noFill/>
        </p:spPr>
      </p:pic>
      <p:pic>
        <p:nvPicPr>
          <p:cNvPr id="16387" name="Picture 3" descr="C:\Users\pc\Desktop\4.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571612"/>
            <a:ext cx="4067190" cy="45720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/>
          </a:bodyPr>
          <a:lstStyle/>
          <a:p>
            <a:r>
              <a:rPr lang="en-US" sz="7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LET’S MAKE A LIST OF GENDER DIFFERENCES I NOTICE IN MY HOUSE</a:t>
            </a:r>
            <a:endParaRPr lang="en-IN" sz="7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500174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NOW LET’S READ ABOUT THOSE WHO FOUGHT  AGAINST THIS DISCRIMINATIOM</a:t>
            </a:r>
            <a:endParaRPr lang="en-IN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pc\Desktop\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643050"/>
            <a:ext cx="8215370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pc\Desktop\Rasundarri-Devi-1.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58825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pc\Desktop\P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6215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85795"/>
            <a:ext cx="7772400" cy="1071570"/>
          </a:xfrm>
        </p:spPr>
        <p:txBody>
          <a:bodyPr/>
          <a:lstStyle/>
          <a:p>
            <a:r>
              <a:rPr lang="en-US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WOMEN’S MOVEMENT</a:t>
            </a:r>
            <a:endParaRPr lang="en-IN" sz="4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2000240"/>
            <a:ext cx="8207405" cy="4643470"/>
          </a:xfrm>
        </p:spPr>
        <p:txBody>
          <a:bodyPr>
            <a:normAutofit/>
          </a:bodyPr>
          <a:lstStyle/>
          <a:p>
            <a:r>
              <a:rPr lang="en-US" sz="36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WHAT FOR?</a:t>
            </a:r>
          </a:p>
          <a:p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60070" indent="-514350">
              <a:buAutoNum type="arabicPeriod"/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 VOTING RIGHTS</a:t>
            </a:r>
          </a:p>
          <a:p>
            <a:pPr marL="560070" indent="-514350">
              <a:buAutoNum type="arabicPeriod"/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AGAINST SEXUAL HARASSMENT</a:t>
            </a:r>
          </a:p>
          <a:p>
            <a:pPr marL="560070" indent="-514350">
              <a:buAutoNum type="arabicPeriod"/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DOWRY DEATHS</a:t>
            </a:r>
          </a:p>
          <a:p>
            <a:pPr marL="560070" indent="-514350">
              <a:buAutoNum type="arabicPeriod"/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VIOLATIONS</a:t>
            </a:r>
          </a:p>
          <a:p>
            <a:pPr marL="560070" indent="-514350">
              <a:buAutoNum type="arabicPeriod"/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DISCRIMINATION</a:t>
            </a:r>
          </a:p>
          <a:p>
            <a:pPr marL="560070" indent="-514350">
              <a:buAutoNum type="arabicPeriod"/>
            </a:pPr>
            <a:endParaRPr lang="en-US" sz="3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60070" indent="-514350">
              <a:buAutoNum type="arabicPeriod"/>
            </a:pPr>
            <a:endParaRPr lang="en-IN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85795"/>
            <a:ext cx="7772400" cy="1143008"/>
          </a:xfrm>
        </p:spPr>
        <p:txBody>
          <a:bodyPr/>
          <a:lstStyle/>
          <a:p>
            <a:r>
              <a:rPr lang="en-US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WORK TO BE DONE</a:t>
            </a:r>
            <a:endParaRPr lang="en-IN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7430"/>
            <a:ext cx="7772400" cy="4071966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FIND OUT(PUT A PICTURE)</a:t>
            </a:r>
          </a:p>
          <a:p>
            <a:pPr marL="502920" indent="-457200">
              <a:buAutoNum type="arabicPeriod"/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WHEN AND 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WHERE DID THE 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FIGHT FOR VOTING RIGHTS 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TAKE 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PLACE?</a:t>
            </a:r>
          </a:p>
          <a:p>
            <a:pPr marL="502920" indent="-457200">
              <a:buAutoNum type="arabicPeriod"/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HOW HAS 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PROPERTY- LAW 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BEEN CHANGED 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 FAVOR WOMEN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02920" indent="-457200">
              <a:buAutoNum type="arabicPeriod"/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02920" indent="-457200">
              <a:buAutoNum type="arabicPeriod"/>
            </a:pPr>
            <a:endParaRPr lang="en-IN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42</TotalTime>
  <Words>111</Words>
  <Application>Microsoft Office PowerPoint</Application>
  <PresentationFormat>On-screen Show (4:3)</PresentationFormat>
  <Paragraphs>22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Concourse</vt:lpstr>
      <vt:lpstr>CIVICS</vt:lpstr>
      <vt:lpstr>GROWING UP AS BOYS AND GIRLS</vt:lpstr>
      <vt:lpstr>WHO TOLD YOU THAT YOU WERE A BOY OR A GIRL?</vt:lpstr>
      <vt:lpstr>LET’S LOOK AT THEM ONE BY ONE </vt:lpstr>
      <vt:lpstr>ALL OUR SOCIAL GROUPS</vt:lpstr>
      <vt:lpstr>LET’S MAKE A LIST OF GENDER DIFFERENCES I NOTICE IN MY HOUSE</vt:lpstr>
      <vt:lpstr>NOW LET’S READ ABOUT THOSE WHO FOUGHT  AGAINST THIS DISCRIMINATIOM</vt:lpstr>
      <vt:lpstr>Slide 8</vt:lpstr>
      <vt:lpstr>Slide 9</vt:lpstr>
      <vt:lpstr>WOMEN’S MOVEMENT</vt:lpstr>
      <vt:lpstr>WORK TO BE DONE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CIVICS</dc:title>
  <dc:creator>pc</dc:creator>
  <cp:lastModifiedBy>pc</cp:lastModifiedBy>
  <cp:revision>24</cp:revision>
  <dcterms:created xsi:type="dcterms:W3CDTF">2018-02-22T12:58:45Z</dcterms:created>
  <dcterms:modified xsi:type="dcterms:W3CDTF">2018-02-22T13:41:56Z</dcterms:modified>
</cp:coreProperties>
</file>